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F056-28D7-4E6D-A97F-D0E288560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75598-32B5-4755-848C-2E88794B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C126-C513-4E9D-BCF1-24948812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6723-0E92-4BEF-BAA0-DC95AADB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669F2-5BBC-4D85-8BDC-95D1486D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97B7-C371-4D79-BF89-F223A0DE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BEA69-885A-4832-B5DC-19DF6EA40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9616-E5ED-4A8D-9300-EF1ED8A6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7F0E1-19A5-4E1C-AD09-C0A978FA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605A-8789-4621-9F38-987ED083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3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172AD-1547-42FC-9B7B-43E6F25B6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391B2-1E11-4BDA-91F8-1F3D66364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87A13-AC4B-4A53-BB1D-415707BE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CAE40-D5B4-459E-9BD1-4E2DDD7C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8434-889E-4434-8C79-C3C1436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32A2-6021-41D1-B50B-F5D552BC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411B-F9B4-4B10-979A-5896DF60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00708-63B9-46C3-B3E4-9ABCC15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0622-1AFB-42D5-8F24-5D23CB1C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433E-63C7-473A-B95F-CC7D1BCD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A120-2CB2-4911-AAC1-9842D4E3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909D-A486-44C3-8B43-F4FA2E65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95A90-68FD-4E19-9527-313B2C12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A87F5-DB76-437B-9774-CCC42C65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FD0A-5BA4-4DD7-8935-F8FACD49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BF18-A0D6-410E-BDF8-C1FC704B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F83E-62AF-440A-83C4-CE99F402F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D403D-46E6-4E76-90F4-8C98EFFA9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A3363-CC65-44C8-96C6-E88E1632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C6286-E109-4BF9-829F-5CFB5ED4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B365-A8EC-4D88-87C6-84C2E182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1392-6CDD-4745-BAC6-9C2DB5B8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394C-4DC6-4DA6-B712-4F40E2EAB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BDD5-F4C3-4D35-A55E-9EC78AEBB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D58D6-47CD-423A-AD8B-DD86794B8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C3063-B7E0-4284-91DC-834755790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1D827-F257-473B-AC78-D35799C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1DE13-DAAF-404F-A100-9856B38C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D9D61-1B55-4AE5-B6E4-1D14BF72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750A-4048-48F6-96F0-DFBF47CA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C2005-7023-4513-9900-AB30F58F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06044-0CC0-4CAE-A7DE-C806A93C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DB666-F3E6-4BFE-A998-9BF6610B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E78E4-A816-48D3-A0D2-527F7EDB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41B22-894E-4534-B0B7-661A289F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A8216-B5A2-4954-A9A2-CC34E799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7028-CD0A-4C7E-BE2F-714ECE4F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3733-DD00-47A9-8045-8DB19BFD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0508C-D373-48E8-96F5-AD175D10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857CE-A8CE-4048-9E22-F6C44823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47D55-251D-4DC0-9D20-1F5B3685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723A0-05F4-4F21-B4BE-AB146889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FD03-CD96-440A-9AB7-0CF326CE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F66D9-055C-4F28-8E59-90BF1495D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9B856-3863-438E-97C0-C9961D11C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CBAC5-AAFD-4EC9-82E7-8ECB0451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F5444-6C92-425C-9C56-2F5F1CC7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3852B-2140-4DF2-84FD-C5EBE29E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D76DE-7B85-4F9E-B7A1-5377413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1F29-F4B9-4F38-A90A-98904932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F76D-D059-4631-AC3E-256088CDC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CBC0-6046-4BFD-9B4F-12E5ABBDCF64}" type="datetimeFigureOut">
              <a:rPr lang="en-US" smtClean="0"/>
              <a:t>30-Apr-19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81A6A-1111-4E82-A9E1-45FB99E3E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ADEF-DEB7-4220-8474-2EEC361AC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AA26-55B4-414A-A2BD-FF84851B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D253F-C323-4174-9312-D6B43859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5" y="1"/>
            <a:ext cx="4558748" cy="3416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6A797-133A-45B1-A6C5-C17F778429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4467" y="1"/>
            <a:ext cx="4558749" cy="341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9C30C-4F27-4166-A346-01A0165C90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2524" y="3438936"/>
            <a:ext cx="4558751" cy="3419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E44D79-CB6D-41EB-B6F7-405826A3BC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4467" y="3416023"/>
            <a:ext cx="4558753" cy="3419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704CF9-5570-4DF9-9A2A-C0FCE3E9FCBA}"/>
              </a:ext>
            </a:extLst>
          </p:cNvPr>
          <p:cNvSpPr txBox="1"/>
          <p:nvPr/>
        </p:nvSpPr>
        <p:spPr>
          <a:xfrm>
            <a:off x="4797280" y="2492693"/>
            <a:ext cx="255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ceremony of the Mexican Melioidosis Symposium, Hermosillo, Sonora, April 25-26, 2019</a:t>
            </a:r>
          </a:p>
        </p:txBody>
      </p:sp>
    </p:spTree>
    <p:extLst>
      <p:ext uri="{BB962C8B-B14F-4D97-AF65-F5344CB8AC3E}">
        <p14:creationId xmlns:p14="http://schemas.microsoft.com/office/powerpoint/2010/main" val="16441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552AA-0A2D-408C-91A4-25304241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3791" cy="3617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56BDF-C9D5-4B53-AF04-936B7CA9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80" y="754821"/>
            <a:ext cx="3578915" cy="4771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D8DC7-13B8-4333-B9CB-540189914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84" y="2086113"/>
            <a:ext cx="3578915" cy="4771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94964E-EE1D-4C4E-B4C2-9014AF33157B}"/>
              </a:ext>
            </a:extLst>
          </p:cNvPr>
          <p:cNvSpPr txBox="1"/>
          <p:nvPr/>
        </p:nvSpPr>
        <p:spPr>
          <a:xfrm>
            <a:off x="172278" y="3750367"/>
            <a:ext cx="401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Alfredo Torres and Dr Gerardo Alvarez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8BAEF-848A-4565-B7CB-50FC8C4B29F3}"/>
              </a:ext>
            </a:extLst>
          </p:cNvPr>
          <p:cNvSpPr txBox="1"/>
          <p:nvPr/>
        </p:nvSpPr>
        <p:spPr>
          <a:xfrm>
            <a:off x="5035826" y="5645428"/>
            <a:ext cx="18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Johanna </a:t>
            </a:r>
            <a:r>
              <a:rPr lang="en-US" dirty="0" err="1"/>
              <a:t>Salzer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4DB3C-C515-4DD3-A443-9A2AF2DEC170}"/>
              </a:ext>
            </a:extLst>
          </p:cNvPr>
          <p:cNvSpPr txBox="1"/>
          <p:nvPr/>
        </p:nvSpPr>
        <p:spPr>
          <a:xfrm>
            <a:off x="9246959" y="1716781"/>
            <a:ext cx="15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Mindy Elrod</a:t>
            </a:r>
          </a:p>
        </p:txBody>
      </p:sp>
    </p:spTree>
    <p:extLst>
      <p:ext uri="{BB962C8B-B14F-4D97-AF65-F5344CB8AC3E}">
        <p14:creationId xmlns:p14="http://schemas.microsoft.com/office/powerpoint/2010/main" val="425805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29904-FBE9-4981-AF08-E68F028DA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2985" cy="5337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710BB3-FFD7-4158-9099-3CC319984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569844"/>
            <a:ext cx="4002985" cy="5337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60D8A-641A-42E1-87A3-A0E3A4FE4516}"/>
              </a:ext>
            </a:extLst>
          </p:cNvPr>
          <p:cNvSpPr txBox="1"/>
          <p:nvPr/>
        </p:nvSpPr>
        <p:spPr>
          <a:xfrm>
            <a:off x="238539" y="5420141"/>
            <a:ext cx="117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Jay Gee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4F8E5-05BC-4893-A760-EAE7E63A0896}"/>
              </a:ext>
            </a:extLst>
          </p:cNvPr>
          <p:cNvSpPr txBox="1"/>
          <p:nvPr/>
        </p:nvSpPr>
        <p:spPr>
          <a:xfrm>
            <a:off x="4293704" y="5976734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David </a:t>
            </a:r>
            <a:r>
              <a:rPr lang="en-US" dirty="0" err="1"/>
              <a:t>AuCoin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35151-9C8D-4F0A-AAFE-BEB3ECED5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70" y="916850"/>
            <a:ext cx="4002985" cy="5337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B1569-153E-4C15-ACCB-E5AF7496E4B9}"/>
              </a:ext>
            </a:extLst>
          </p:cNvPr>
          <p:cNvSpPr txBox="1"/>
          <p:nvPr/>
        </p:nvSpPr>
        <p:spPr>
          <a:xfrm>
            <a:off x="8759687" y="6334541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Gerardo Alvarez</a:t>
            </a:r>
          </a:p>
        </p:txBody>
      </p:sp>
    </p:spTree>
    <p:extLst>
      <p:ext uri="{BB962C8B-B14F-4D97-AF65-F5344CB8AC3E}">
        <p14:creationId xmlns:p14="http://schemas.microsoft.com/office/powerpoint/2010/main" val="106634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EA3ED-23F7-4128-A254-9CFB462B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3715" cy="517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7E931-31C7-4C2E-9F64-E8F9A348DA2C}"/>
              </a:ext>
            </a:extLst>
          </p:cNvPr>
          <p:cNvSpPr txBox="1"/>
          <p:nvPr/>
        </p:nvSpPr>
        <p:spPr>
          <a:xfrm>
            <a:off x="331304" y="5274367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Adela </a:t>
            </a:r>
            <a:r>
              <a:rPr lang="en-US" dirty="0" err="1"/>
              <a:t>Rascon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E842D-CA51-4D61-9B86-91004A390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87" y="742122"/>
            <a:ext cx="3883715" cy="5178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EC412-2CDF-46F6-8088-F8BCD621BA5A}"/>
              </a:ext>
            </a:extLst>
          </p:cNvPr>
          <p:cNvSpPr txBox="1"/>
          <p:nvPr/>
        </p:nvSpPr>
        <p:spPr>
          <a:xfrm>
            <a:off x="4253948" y="6115878"/>
            <a:ext cx="17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Carlos </a:t>
            </a:r>
            <a:r>
              <a:rPr lang="en-US" dirty="0" err="1"/>
              <a:t>Boroel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24343-51B3-47CF-9E74-5E7EE7951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81" y="1122257"/>
            <a:ext cx="3883715" cy="5178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0C5FB-442B-49FC-AF7F-B5C6E868350E}"/>
              </a:ext>
            </a:extLst>
          </p:cNvPr>
          <p:cNvSpPr txBox="1"/>
          <p:nvPr/>
        </p:nvSpPr>
        <p:spPr>
          <a:xfrm>
            <a:off x="8600661" y="637919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Carina Hall</a:t>
            </a:r>
          </a:p>
        </p:txBody>
      </p:sp>
    </p:spTree>
    <p:extLst>
      <p:ext uri="{BB962C8B-B14F-4D97-AF65-F5344CB8AC3E}">
        <p14:creationId xmlns:p14="http://schemas.microsoft.com/office/powerpoint/2010/main" val="148478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FEAFF-3655-43ED-9BBF-BE2EBB2F4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6" y="76200"/>
            <a:ext cx="37719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0399D4-FB5A-4584-8C57-29C60D6A150C}"/>
              </a:ext>
            </a:extLst>
          </p:cNvPr>
          <p:cNvSpPr txBox="1"/>
          <p:nvPr/>
        </p:nvSpPr>
        <p:spPr>
          <a:xfrm>
            <a:off x="609600" y="5247863"/>
            <a:ext cx="189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Paulina Estrada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32810-B1B2-4084-895D-C87D0B70DF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46" y="1159565"/>
            <a:ext cx="6051827" cy="4538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695DD-A0C4-4786-930A-14EED6747753}"/>
              </a:ext>
            </a:extLst>
          </p:cNvPr>
          <p:cNvSpPr txBox="1"/>
          <p:nvPr/>
        </p:nvSpPr>
        <p:spPr>
          <a:xfrm>
            <a:off x="5194852" y="5791200"/>
            <a:ext cx="5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Speakers, Organizing Committee and guests of the Mexican Melioidosis Symposium</a:t>
            </a:r>
          </a:p>
        </p:txBody>
      </p:sp>
    </p:spTree>
    <p:extLst>
      <p:ext uri="{BB962C8B-B14F-4D97-AF65-F5344CB8AC3E}">
        <p14:creationId xmlns:p14="http://schemas.microsoft.com/office/powerpoint/2010/main" val="210570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Alfredo G.</dc:creator>
  <cp:lastModifiedBy>Phasith Phatchana</cp:lastModifiedBy>
  <cp:revision>4</cp:revision>
  <dcterms:created xsi:type="dcterms:W3CDTF">2019-04-26T23:51:38Z</dcterms:created>
  <dcterms:modified xsi:type="dcterms:W3CDTF">2019-04-30T01:34:36Z</dcterms:modified>
</cp:coreProperties>
</file>